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1"/>
  </p:notesMasterIdLst>
  <p:handoutMasterIdLst>
    <p:handoutMasterId r:id="rId22"/>
  </p:handoutMasterIdLst>
  <p:sldIdLst>
    <p:sldId id="647" r:id="rId8"/>
    <p:sldId id="569" r:id="rId9"/>
    <p:sldId id="659" r:id="rId10"/>
    <p:sldId id="578" r:id="rId11"/>
    <p:sldId id="511" r:id="rId12"/>
    <p:sldId id="510" r:id="rId13"/>
    <p:sldId id="661" r:id="rId14"/>
    <p:sldId id="581" r:id="rId15"/>
    <p:sldId id="656" r:id="rId16"/>
    <p:sldId id="583" r:id="rId17"/>
    <p:sldId id="584" r:id="rId18"/>
    <p:sldId id="655" r:id="rId19"/>
    <p:sldId id="585" r:id="rId20"/>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352" autoAdjust="0"/>
  </p:normalViewPr>
  <p:slideViewPr>
    <p:cSldViewPr snapToGrid="0">
      <p:cViewPr varScale="1">
        <p:scale>
          <a:sx n="110" d="100"/>
          <a:sy n="110" d="100"/>
        </p:scale>
        <p:origin x="928" y="176"/>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20" Type="http://schemas.openxmlformats.org/officeDocument/2006/relationships/slide" Target="slides/slide13.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xmlns:c16r2="http://schemas.microsoft.com/office/drawing/2015/06/char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c:v>
                </c:pt>
              </c:numCache>
            </c:numRef>
          </c:val>
          <c:extLst xmlns:c16r2="http://schemas.microsoft.com/office/drawing/2015/06/char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layout/>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xmlns:c16r2="http://schemas.microsoft.com/office/drawing/2015/06/char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3/21/17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3/21/17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3/21/17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3/21/17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3/21/17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3/21/17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443932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580448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2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30.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slideLayout" Target="../slideLayouts/slideLayout61.xml"/><Relationship Id="rId28" Type="http://schemas.openxmlformats.org/officeDocument/2006/relationships/slideLayout" Target="../slideLayouts/slideLayout62.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30" Type="http://schemas.openxmlformats.org/officeDocument/2006/relationships/slideLayout" Target="../slideLayouts/slideLayout64.xml"/><Relationship Id="rId31" Type="http://schemas.openxmlformats.org/officeDocument/2006/relationships/slideLayout" Target="../slideLayouts/slideLayout65.xml"/><Relationship Id="rId32" Type="http://schemas.openxmlformats.org/officeDocument/2006/relationships/slideLayout" Target="../slideLayouts/slideLayout66.xml"/><Relationship Id="rId9" Type="http://schemas.openxmlformats.org/officeDocument/2006/relationships/slideLayout" Target="../slideLayouts/slideLayout43.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3" Type="http://schemas.openxmlformats.org/officeDocument/2006/relationships/slideLayout" Target="../slideLayouts/slideLayout67.xml"/><Relationship Id="rId34" Type="http://schemas.openxmlformats.org/officeDocument/2006/relationships/slideLayout" Target="../slideLayouts/slideLayout68.xml"/><Relationship Id="rId35" Type="http://schemas.openxmlformats.org/officeDocument/2006/relationships/slideLayout" Target="../slideLayouts/slideLayout69.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3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63" Type="http://schemas.openxmlformats.org/officeDocument/2006/relationships/slideLayout" Target="../slideLayouts/slideLayout133.xml"/><Relationship Id="rId64" Type="http://schemas.openxmlformats.org/officeDocument/2006/relationships/slideLayout" Target="../slideLayouts/slideLayout134.xml"/><Relationship Id="rId65" Type="http://schemas.openxmlformats.org/officeDocument/2006/relationships/slideLayout" Target="../slideLayouts/slideLayout135.xml"/><Relationship Id="rId66" Type="http://schemas.openxmlformats.org/officeDocument/2006/relationships/slideLayout" Target="../slideLayouts/slideLayout136.xml"/><Relationship Id="rId67" Type="http://schemas.openxmlformats.org/officeDocument/2006/relationships/slideLayout" Target="../slideLayouts/slideLayout137.xml"/><Relationship Id="rId68" Type="http://schemas.openxmlformats.org/officeDocument/2006/relationships/slideLayout" Target="../slideLayouts/slideLayout138.xml"/><Relationship Id="rId69" Type="http://schemas.openxmlformats.org/officeDocument/2006/relationships/slideLayout" Target="../slideLayouts/slideLayout139.xml"/><Relationship Id="rId50" Type="http://schemas.openxmlformats.org/officeDocument/2006/relationships/slideLayout" Target="../slideLayouts/slideLayout120.xml"/><Relationship Id="rId51" Type="http://schemas.openxmlformats.org/officeDocument/2006/relationships/slideLayout" Target="../slideLayouts/slideLayout121.xml"/><Relationship Id="rId52" Type="http://schemas.openxmlformats.org/officeDocument/2006/relationships/slideLayout" Target="../slideLayouts/slideLayout122.xml"/><Relationship Id="rId53" Type="http://schemas.openxmlformats.org/officeDocument/2006/relationships/slideLayout" Target="../slideLayouts/slideLayout123.xml"/><Relationship Id="rId54" Type="http://schemas.openxmlformats.org/officeDocument/2006/relationships/slideLayout" Target="../slideLayouts/slideLayout124.xml"/><Relationship Id="rId55" Type="http://schemas.openxmlformats.org/officeDocument/2006/relationships/slideLayout" Target="../slideLayouts/slideLayout125.xml"/><Relationship Id="rId56" Type="http://schemas.openxmlformats.org/officeDocument/2006/relationships/slideLayout" Target="../slideLayouts/slideLayout126.xml"/><Relationship Id="rId57" Type="http://schemas.openxmlformats.org/officeDocument/2006/relationships/slideLayout" Target="../slideLayouts/slideLayout127.xml"/><Relationship Id="rId58" Type="http://schemas.openxmlformats.org/officeDocument/2006/relationships/slideLayout" Target="../slideLayouts/slideLayout128.xml"/><Relationship Id="rId59" Type="http://schemas.openxmlformats.org/officeDocument/2006/relationships/slideLayout" Target="../slideLayouts/slideLayout129.xml"/><Relationship Id="rId40" Type="http://schemas.openxmlformats.org/officeDocument/2006/relationships/slideLayout" Target="../slideLayouts/slideLayout110.xml"/><Relationship Id="rId41" Type="http://schemas.openxmlformats.org/officeDocument/2006/relationships/slideLayout" Target="../slideLayouts/slideLayout111.xml"/><Relationship Id="rId42" Type="http://schemas.openxmlformats.org/officeDocument/2006/relationships/slideLayout" Target="../slideLayouts/slideLayout112.xml"/><Relationship Id="rId43" Type="http://schemas.openxmlformats.org/officeDocument/2006/relationships/slideLayout" Target="../slideLayouts/slideLayout113.xml"/><Relationship Id="rId44" Type="http://schemas.openxmlformats.org/officeDocument/2006/relationships/slideLayout" Target="../slideLayouts/slideLayout114.xml"/><Relationship Id="rId45" Type="http://schemas.openxmlformats.org/officeDocument/2006/relationships/slideLayout" Target="../slideLayouts/slideLayout115.xml"/><Relationship Id="rId46" Type="http://schemas.openxmlformats.org/officeDocument/2006/relationships/slideLayout" Target="../slideLayouts/slideLayout116.xml"/><Relationship Id="rId47" Type="http://schemas.openxmlformats.org/officeDocument/2006/relationships/slideLayout" Target="../slideLayouts/slideLayout117.xml"/><Relationship Id="rId48" Type="http://schemas.openxmlformats.org/officeDocument/2006/relationships/slideLayout" Target="../slideLayouts/slideLayout118.xml"/><Relationship Id="rId49" Type="http://schemas.openxmlformats.org/officeDocument/2006/relationships/slideLayout" Target="../slideLayouts/slideLayout11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30" Type="http://schemas.openxmlformats.org/officeDocument/2006/relationships/slideLayout" Target="../slideLayouts/slideLayout100.xml"/><Relationship Id="rId31" Type="http://schemas.openxmlformats.org/officeDocument/2006/relationships/slideLayout" Target="../slideLayouts/slideLayout101.xml"/><Relationship Id="rId32" Type="http://schemas.openxmlformats.org/officeDocument/2006/relationships/slideLayout" Target="../slideLayouts/slideLayout102.xml"/><Relationship Id="rId33" Type="http://schemas.openxmlformats.org/officeDocument/2006/relationships/slideLayout" Target="../slideLayouts/slideLayout103.xml"/><Relationship Id="rId34" Type="http://schemas.openxmlformats.org/officeDocument/2006/relationships/slideLayout" Target="../slideLayouts/slideLayout104.xml"/><Relationship Id="rId35" Type="http://schemas.openxmlformats.org/officeDocument/2006/relationships/slideLayout" Target="../slideLayouts/slideLayout105.xml"/><Relationship Id="rId36" Type="http://schemas.openxmlformats.org/officeDocument/2006/relationships/slideLayout" Target="../slideLayouts/slideLayout106.xml"/><Relationship Id="rId37" Type="http://schemas.openxmlformats.org/officeDocument/2006/relationships/slideLayout" Target="../slideLayouts/slideLayout107.xml"/><Relationship Id="rId38" Type="http://schemas.openxmlformats.org/officeDocument/2006/relationships/slideLayout" Target="../slideLayouts/slideLayout108.xml"/><Relationship Id="rId39" Type="http://schemas.openxmlformats.org/officeDocument/2006/relationships/slideLayout" Target="../slideLayouts/slideLayout109.xml"/><Relationship Id="rId70" Type="http://schemas.openxmlformats.org/officeDocument/2006/relationships/slideLayout" Target="../slideLayouts/slideLayout140.xml"/><Relationship Id="rId71" Type="http://schemas.openxmlformats.org/officeDocument/2006/relationships/slideLayout" Target="../slideLayouts/slideLayout141.xml"/><Relationship Id="rId72" Type="http://schemas.openxmlformats.org/officeDocument/2006/relationships/slideLayout" Target="../slideLayouts/slideLayout142.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73" Type="http://schemas.openxmlformats.org/officeDocument/2006/relationships/slideLayout" Target="../slideLayouts/slideLayout143.xml"/><Relationship Id="rId74" Type="http://schemas.openxmlformats.org/officeDocument/2006/relationships/slideLayout" Target="../slideLayouts/slideLayout144.xml"/><Relationship Id="rId75" Type="http://schemas.openxmlformats.org/officeDocument/2006/relationships/slideLayout" Target="../slideLayouts/slideLayout145.xml"/><Relationship Id="rId76" Type="http://schemas.openxmlformats.org/officeDocument/2006/relationships/theme" Target="../theme/theme3.xml"/><Relationship Id="rId60" Type="http://schemas.openxmlformats.org/officeDocument/2006/relationships/slideLayout" Target="../slideLayouts/slideLayout130.xml"/><Relationship Id="rId61" Type="http://schemas.openxmlformats.org/officeDocument/2006/relationships/slideLayout" Target="../slideLayouts/slideLayout131.xml"/><Relationship Id="rId62" Type="http://schemas.openxmlformats.org/officeDocument/2006/relationships/slideLayout" Target="../slideLayouts/slideLayout132.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65.xml"/><Relationship Id="rId21" Type="http://schemas.openxmlformats.org/officeDocument/2006/relationships/slideLayout" Target="../slideLayouts/slideLayout166.xml"/><Relationship Id="rId22" Type="http://schemas.openxmlformats.org/officeDocument/2006/relationships/slideLayout" Target="../slideLayouts/slideLayout167.xml"/><Relationship Id="rId23" Type="http://schemas.openxmlformats.org/officeDocument/2006/relationships/slideLayout" Target="../slideLayouts/slideLayout168.xml"/><Relationship Id="rId24" Type="http://schemas.openxmlformats.org/officeDocument/2006/relationships/slideLayout" Target="../slideLayouts/slideLayout169.xml"/><Relationship Id="rId25" Type="http://schemas.openxmlformats.org/officeDocument/2006/relationships/slideLayout" Target="../slideLayouts/slideLayout170.xml"/><Relationship Id="rId26" Type="http://schemas.openxmlformats.org/officeDocument/2006/relationships/slideLayout" Target="../slideLayouts/slideLayout171.xml"/><Relationship Id="rId27" Type="http://schemas.openxmlformats.org/officeDocument/2006/relationships/slideLayout" Target="../slideLayouts/slideLayout172.xml"/><Relationship Id="rId28" Type="http://schemas.openxmlformats.org/officeDocument/2006/relationships/slideLayout" Target="../slideLayouts/slideLayout173.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30" Type="http://schemas.openxmlformats.org/officeDocument/2006/relationships/slideLayout" Target="../slideLayouts/slideLayout175.xml"/><Relationship Id="rId31" Type="http://schemas.openxmlformats.org/officeDocument/2006/relationships/slideLayout" Target="../slideLayouts/slideLayout176.xml"/><Relationship Id="rId32" Type="http://schemas.openxmlformats.org/officeDocument/2006/relationships/slideLayout" Target="../slideLayouts/slideLayout177.xml"/><Relationship Id="rId9" Type="http://schemas.openxmlformats.org/officeDocument/2006/relationships/slideLayout" Target="../slideLayouts/slideLayout154.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3" Type="http://schemas.openxmlformats.org/officeDocument/2006/relationships/slideLayout" Target="../slideLayouts/slideLayout178.xml"/><Relationship Id="rId34" Type="http://schemas.openxmlformats.org/officeDocument/2006/relationships/slideLayout" Target="../slideLayouts/slideLayout179.xml"/><Relationship Id="rId35" Type="http://schemas.openxmlformats.org/officeDocument/2006/relationships/slideLayout" Target="../slideLayouts/slideLayout180.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1" Type="http://schemas.openxmlformats.org/officeDocument/2006/relationships/slideLayout" Target="../slideLayouts/slideLayout156.xml"/><Relationship Id="rId12" Type="http://schemas.openxmlformats.org/officeDocument/2006/relationships/slideLayout" Target="../slideLayouts/slideLayout157.xml"/><Relationship Id="rId13" Type="http://schemas.openxmlformats.org/officeDocument/2006/relationships/slideLayout" Target="../slideLayouts/slideLayout158.xml"/><Relationship Id="rId14" Type="http://schemas.openxmlformats.org/officeDocument/2006/relationships/slideLayout" Target="../slideLayouts/slideLayout159.xml"/><Relationship Id="rId15" Type="http://schemas.openxmlformats.org/officeDocument/2006/relationships/slideLayout" Target="../slideLayouts/slideLayout160.xml"/><Relationship Id="rId16" Type="http://schemas.openxmlformats.org/officeDocument/2006/relationships/slideLayout" Target="../slideLayouts/slideLayout161.xml"/><Relationship Id="rId17" Type="http://schemas.openxmlformats.org/officeDocument/2006/relationships/slideLayout" Target="../slideLayouts/slideLayout162.xml"/><Relationship Id="rId18" Type="http://schemas.openxmlformats.org/officeDocument/2006/relationships/slideLayout" Target="../slideLayouts/slideLayout163.xml"/><Relationship Id="rId19" Type="http://schemas.openxmlformats.org/officeDocument/2006/relationships/slideLayout" Target="../slideLayouts/slideLayout164.xml"/><Relationship Id="rId37" Type="http://schemas.openxmlformats.org/officeDocument/2006/relationships/slideLayout" Target="../slideLayouts/slideLayout182.xml"/><Relationship Id="rId3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en-US" sz="7341" dirty="0" err="1" smtClean="0"/>
              <a:t>Aplicativos</a:t>
            </a:r>
            <a:r>
              <a:rPr lang="en-US" sz="7341" dirty="0" smtClean="0"/>
              <a:t> </a:t>
            </a:r>
            <a:r>
              <a:rPr lang="en-US" sz="7341" dirty="0" err="1" smtClean="0"/>
              <a:t>Móveis</a:t>
            </a:r>
            <a:r>
              <a:rPr lang="en-US" sz="7341" dirty="0" smtClean="0"/>
              <a:t> com </a:t>
            </a:r>
            <a:r>
              <a:rPr lang="en-US" sz="7341" dirty="0" err="1" smtClean="0"/>
              <a:t>Xamain</a:t>
            </a:r>
            <a:r>
              <a:rPr lang="en-US" sz="7341" dirty="0"/>
              <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apresentador</a:t>
            </a:r>
            <a:endParaRPr lang="x-none" sz="3264" b="1" dirty="0">
              <a:gradFill>
                <a:gsLst>
                  <a:gs pos="1250">
                    <a:srgbClr val="FFFFFF"/>
                  </a:gs>
                  <a:gs pos="100000">
                    <a:srgbClr val="FFFFFF"/>
                  </a:gs>
                </a:gsLst>
                <a:lin ang="5400000" scaled="0"/>
              </a:gradFill>
            </a:endParaRPr>
          </a:p>
          <a:p>
            <a:pPr marL="0" indent="0">
              <a:spcBef>
                <a:spcPts val="0"/>
              </a:spcBef>
              <a:buNone/>
            </a:pPr>
            <a:r>
              <a:rPr lang="x-none" sz="3264" b="1" dirty="0">
                <a:gradFill>
                  <a:gsLst>
                    <a:gs pos="1250">
                      <a:srgbClr val="FFFFFF"/>
                    </a:gs>
                    <a:gs pos="100000">
                      <a:srgbClr val="FFFFFF"/>
                    </a:gs>
                  </a:gsLst>
                  <a:lin ang="5400000" scaled="0"/>
                </a:gradFill>
              </a:rPr>
              <a:t>Twitter</a:t>
            </a:r>
          </a:p>
          <a:p>
            <a:pPr marL="0" indent="0">
              <a:spcBef>
                <a:spcPts val="0"/>
              </a:spcBef>
              <a:buNone/>
            </a:pPr>
            <a:r>
              <a:rPr lang="en-US" sz="3264" b="1" dirty="0" smtClean="0">
                <a:gradFill>
                  <a:gsLst>
                    <a:gs pos="1250">
                      <a:srgbClr val="FFFFFF"/>
                    </a:gs>
                    <a:gs pos="100000">
                      <a:srgbClr val="FFFFFF"/>
                    </a:gs>
                  </a:gsLst>
                  <a:lin ang="5400000" scaled="0"/>
                </a:gradFill>
              </a:rPr>
              <a:t>Email</a:t>
            </a:r>
            <a:endParaRPr lang="x-none"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executa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compilação</a:t>
              </a:r>
              <a:r>
                <a:rPr lang="en-US" sz="2000" dirty="0">
                  <a:gradFill>
                    <a:gsLst>
                      <a:gs pos="0">
                        <a:schemeClr val="bg1"/>
                      </a:gs>
                      <a:gs pos="100000">
                        <a:schemeClr val="bg1"/>
                      </a:gs>
                    </a:gsLst>
                    <a:lin ang="16200000" scaled="0"/>
                  </a:gradFill>
                  <a:ea typeface="ＭＳ Ｐゴシック" charset="0"/>
                  <a:cs typeface="Source Sans Pro"/>
                </a:rPr>
                <a:t> Ahead </a:t>
              </a:r>
              <a:r>
                <a:rPr lang="en-US" sz="2000" dirty="0" err="1">
                  <a:gradFill>
                    <a:gsLst>
                      <a:gs pos="0">
                        <a:schemeClr val="bg1"/>
                      </a:gs>
                      <a:gs pos="100000">
                        <a:schemeClr val="bg1"/>
                      </a:gs>
                    </a:gsLst>
                    <a:lin ang="16200000" scaled="0"/>
                  </a:gradFill>
                  <a:ea typeface="ＭＳ Ｐゴシック" charset="0"/>
                  <a:cs typeface="Source Sans Pro"/>
                </a:rPr>
                <a:t>OfTime</a:t>
              </a:r>
              <a:r>
                <a:rPr lang="en-US" sz="2000" dirty="0">
                  <a:gradFill>
                    <a:gsLst>
                      <a:gs pos="0">
                        <a:schemeClr val="bg1"/>
                      </a:gs>
                      <a:gs pos="100000">
                        <a:schemeClr val="bg1"/>
                      </a:gs>
                    </a:gsLst>
                    <a:lin ang="16200000" scaled="0"/>
                  </a:gradFill>
                  <a:ea typeface="ＭＳ Ｐゴシック" charset="0"/>
                  <a:cs typeface="Source Sans Pro"/>
                </a:rPr>
                <a:t> (AOT) </a:t>
              </a:r>
              <a:r>
                <a:rPr lang="en-US" sz="2000" dirty="0" err="1">
                  <a:gradFill>
                    <a:gsLst>
                      <a:gs pos="0">
                        <a:schemeClr val="bg1"/>
                      </a:gs>
                      <a:gs pos="100000">
                        <a:schemeClr val="bg1"/>
                      </a:gs>
                    </a:gsLst>
                    <a:lin ang="16200000" scaled="0"/>
                  </a:gradFill>
                  <a:ea typeface="ＭＳ Ｐゴシック" charset="0"/>
                  <a:cs typeface="Source Sans Pro"/>
                </a:rPr>
                <a:t>produzindo</a:t>
              </a:r>
              <a:r>
                <a:rPr lang="en-US" sz="2000" dirty="0">
                  <a:gradFill>
                    <a:gsLst>
                      <a:gs pos="0">
                        <a:schemeClr val="bg1"/>
                      </a:gs>
                      <a:gs pos="100000">
                        <a:schemeClr val="bg1"/>
                      </a:gs>
                    </a:gsLst>
                    <a:lin ang="16200000" scaled="0"/>
                  </a:gradFill>
                  <a:ea typeface="ＭＳ Ｐゴシック" charset="0"/>
                  <a:cs typeface="Source Sans Pro"/>
                </a:rPr>
                <a:t> o </a:t>
              </a:r>
              <a:r>
                <a:rPr lang="en-US" sz="2000" dirty="0" err="1">
                  <a:gradFill>
                    <a:gsLst>
                      <a:gs pos="0">
                        <a:schemeClr val="bg1"/>
                      </a:gs>
                      <a:gs pos="100000">
                        <a:schemeClr val="bg1"/>
                      </a:gs>
                    </a:gsLst>
                    <a:lin ang="16200000" scaled="0"/>
                  </a:gradFill>
                  <a:ea typeface="ＭＳ Ｐゴシック" charset="0"/>
                  <a:cs typeface="Source Sans Pro"/>
                </a:rPr>
                <a:t>binário</a:t>
              </a:r>
              <a:r>
                <a:rPr lang="en-US" sz="2000" dirty="0">
                  <a:gradFill>
                    <a:gsLst>
                      <a:gs pos="0">
                        <a:schemeClr val="bg1"/>
                      </a:gs>
                      <a:gs pos="100000">
                        <a:schemeClr val="bg1"/>
                      </a:gs>
                    </a:gsLst>
                    <a:lin ang="16200000" scaled="0"/>
                  </a:gradFill>
                  <a:ea typeface="ＭＳ Ｐゴシック" charset="0"/>
                  <a:cs typeface="Source Sans Pro"/>
                </a:rPr>
                <a:t> (.app) </a:t>
              </a:r>
              <a:r>
                <a:rPr lang="en-US" sz="2000" dirty="0" err="1">
                  <a:gradFill>
                    <a:gsLst>
                      <a:gs pos="0">
                        <a:schemeClr val="bg1"/>
                      </a:gs>
                      <a:gs pos="100000">
                        <a:schemeClr val="bg1"/>
                      </a:gs>
                    </a:gsLst>
                    <a:lin ang="16200000" scaled="0"/>
                  </a:gradFill>
                  <a:ea typeface="ＭＳ Ｐゴシック" charset="0"/>
                  <a:cs typeface="Source Sans Pro"/>
                </a:rPr>
                <a:t>ARMpara</a:t>
              </a:r>
              <a:r>
                <a:rPr lang="en-US" sz="2000" dirty="0">
                  <a:gradFill>
                    <a:gsLst>
                      <a:gs pos="0">
                        <a:schemeClr val="bg1"/>
                      </a:gs>
                      <a:gs pos="100000">
                        <a:schemeClr val="bg1"/>
                      </a:gs>
                    </a:gsLst>
                    <a:lin ang="16200000" scaled="0"/>
                  </a:gradFill>
                  <a:ea typeface="ＭＳ Ｐゴシック" charset="0"/>
                  <a:cs typeface="Source Sans Pro"/>
                </a:rPr>
                <a:t> Apple App Store.</a:t>
              </a:r>
              <a:endParaRPr lang="en-US" sz="2000" dirty="0">
                <a:gradFill>
                  <a:gsLst>
                    <a:gs pos="0">
                      <a:schemeClr val="bg1"/>
                    </a:gs>
                    <a:gs pos="100000">
                      <a:schemeClr val="bg1"/>
                    </a:gs>
                  </a:gsLst>
                  <a:lin ang="16200000" scaled="0"/>
                </a:gradFill>
                <a:ea typeface="ＭＳ Ｐゴシック" charset="0"/>
                <a:cs typeface="Source Sans Pro"/>
              </a:endParaRP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Xamarin.Android</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tira</a:t>
              </a:r>
              <a:r>
                <a:rPr lang="en-US" sz="2000" dirty="0">
                  <a:gradFill>
                    <a:gsLst>
                      <a:gs pos="0">
                        <a:schemeClr val="bg1"/>
                      </a:gs>
                      <a:gs pos="100000">
                        <a:schemeClr val="bg1"/>
                      </a:gs>
                    </a:gsLst>
                    <a:lin ang="16200000" scaled="0"/>
                  </a:gradFill>
                  <a:ea typeface="ＭＳ Ｐゴシック" charset="0"/>
                  <a:cs typeface="Source Sans Pro"/>
                </a:rPr>
                <a:t> vantage da </a:t>
              </a:r>
              <a:r>
                <a:rPr lang="en-US" sz="2000" dirty="0" err="1">
                  <a:gradFill>
                    <a:gsLst>
                      <a:gs pos="0">
                        <a:schemeClr val="bg1"/>
                      </a:gs>
                      <a:gs pos="100000">
                        <a:schemeClr val="bg1"/>
                      </a:gs>
                    </a:gsLst>
                    <a:lin ang="16200000" scaled="0"/>
                  </a:gradFill>
                  <a:ea typeface="ＭＳ Ｐゴシック" charset="0"/>
                  <a:cs typeface="Source Sans Pro"/>
                </a:rPr>
                <a:t>compilaçãoJust</a:t>
              </a:r>
              <a:r>
                <a:rPr lang="en-US" sz="2000" dirty="0">
                  <a:gradFill>
                    <a:gsLst>
                      <a:gs pos="0">
                        <a:schemeClr val="bg1"/>
                      </a:gs>
                      <a:gs pos="100000">
                        <a:schemeClr val="bg1"/>
                      </a:gs>
                    </a:gsLst>
                    <a:lin ang="16200000" scaled="0"/>
                  </a:gradFill>
                  <a:ea typeface="ＭＳ Ｐゴシック" charset="0"/>
                  <a:cs typeface="Source Sans Pro"/>
                </a:rPr>
                <a:t> In Time (JIT) </a:t>
              </a:r>
              <a:r>
                <a:rPr lang="en-US" sz="2000" dirty="0" err="1">
                  <a:gradFill>
                    <a:gsLst>
                      <a:gs pos="0">
                        <a:schemeClr val="bg1"/>
                      </a:gs>
                      <a:gs pos="100000">
                        <a:schemeClr val="bg1"/>
                      </a:gs>
                    </a:gsLst>
                    <a:lin ang="16200000" scaled="0"/>
                  </a:gradFill>
                  <a:ea typeface="ＭＳ Ｐゴシック" charset="0"/>
                  <a:cs typeface="Source Sans Pro"/>
                </a:rPr>
                <a:t>nos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dispositivos</a:t>
              </a:r>
              <a:r>
                <a:rPr lang="en-US" sz="2000" dirty="0">
                  <a:gradFill>
                    <a:gsLst>
                      <a:gs pos="0">
                        <a:schemeClr val="bg1"/>
                      </a:gs>
                      <a:gs pos="100000">
                        <a:schemeClr val="bg1"/>
                      </a:gs>
                    </a:gsLst>
                    <a:lin ang="16200000" scaled="0"/>
                  </a:gradFill>
                  <a:ea typeface="ＭＳ Ｐゴシック" charset="0"/>
                  <a:cs typeface="Source Sans Pro"/>
                </a:rPr>
                <a:t> Android.</a:t>
              </a:r>
              <a:endParaRPr lang="en-US" sz="2000" dirty="0">
                <a:gradFill>
                  <a:gsLst>
                    <a:gs pos="0">
                      <a:schemeClr val="bg1"/>
                    </a:gs>
                    <a:gs pos="100000">
                      <a:schemeClr val="bg1"/>
                    </a:gs>
                  </a:gsLst>
                  <a:lin ang="16200000" scaled="0"/>
                </a:gradFill>
                <a:ea typeface="ＭＳ Ｐゴシック" charset="0"/>
                <a:cs typeface="Source Sans Pro"/>
              </a:endParaRP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a:t>Xamarin</a:t>
            </a:r>
            <a:r>
              <a:rPr lang="en-US" dirty="0"/>
              <a:t> </a:t>
            </a:r>
            <a:r>
              <a:rPr lang="en-US" dirty="0" err="1"/>
              <a:t>é</a:t>
            </a:r>
            <a:r>
              <a:rPr lang="en-US" dirty="0"/>
              <a:t> </a:t>
            </a:r>
            <a:r>
              <a:rPr lang="en-US" dirty="0" err="1"/>
              <a:t>Código</a:t>
            </a:r>
            <a:r>
              <a:rPr lang="en-US" dirty="0"/>
              <a:t> </a:t>
            </a:r>
            <a:r>
              <a:rPr lang="en-US" dirty="0" err="1"/>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a:t>Compartilhamento</a:t>
            </a:r>
            <a:r>
              <a:rPr lang="en-US" sz="5200" dirty="0"/>
              <a:t> de </a:t>
            </a:r>
            <a:r>
              <a:rPr lang="en-US" sz="5200" dirty="0" err="1"/>
              <a:t>Código</a:t>
            </a: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a:gradFill>
                  <a:gsLst>
                    <a:gs pos="0">
                      <a:schemeClr val="accent2"/>
                    </a:gs>
                    <a:gs pos="100000">
                      <a:schemeClr val="accent2"/>
                    </a:gs>
                  </a:gsLst>
                  <a:lin ang="16200000" scaled="0"/>
                </a:gradFill>
              </a:rPr>
              <a:t>Estatísticas</a:t>
            </a:r>
            <a:r>
              <a:rPr lang="en-US" b="1" dirty="0">
                <a:gradFill>
                  <a:gsLst>
                    <a:gs pos="0">
                      <a:schemeClr val="accent2"/>
                    </a:gs>
                    <a:gs pos="100000">
                      <a:schemeClr val="accent2"/>
                    </a:gs>
                  </a:gsLst>
                  <a:lin ang="16200000" scaled="0"/>
                </a:gradFill>
              </a:rPr>
              <a:t> </a:t>
            </a:r>
            <a:r>
              <a:rPr lang="en-US" b="1" dirty="0" err="1" smtClean="0">
                <a:gradFill>
                  <a:gsLst>
                    <a:gs pos="0">
                      <a:schemeClr val="accent2"/>
                    </a:gs>
                    <a:gs pos="100000">
                      <a:schemeClr val="accent2"/>
                    </a:gs>
                  </a:gsLst>
                  <a:lin ang="16200000" scaled="0"/>
                </a:gradFill>
              </a:rPr>
              <a:t>reutilização</a:t>
            </a:r>
            <a:r>
              <a:rPr lang="en-US" b="1" dirty="0" smtClean="0">
                <a:gradFill>
                  <a:gsLst>
                    <a:gs pos="0">
                      <a:schemeClr val="accent2"/>
                    </a:gs>
                    <a:gs pos="100000">
                      <a:schemeClr val="accent2"/>
                    </a:gs>
                  </a:gsLst>
                  <a:lin ang="16200000" scaled="0"/>
                </a:gradFill>
              </a:rPr>
              <a:t> do </a:t>
            </a:r>
            <a:r>
              <a:rPr lang="en-US" b="1" dirty="0" err="1" smtClean="0">
                <a:gradFill>
                  <a:gsLst>
                    <a:gs pos="0">
                      <a:schemeClr val="accent2"/>
                    </a:gs>
                    <a:gs pos="100000">
                      <a:schemeClr val="accent2"/>
                    </a:gs>
                  </a:gsLst>
                  <a:lin ang="16200000" scaled="0"/>
                </a:gradFill>
              </a:rPr>
              <a:t>código</a:t>
            </a:r>
            <a:r>
              <a:rPr lang="en-US" b="1" dirty="0" smtClean="0">
                <a:gradFill>
                  <a:gsLst>
                    <a:gs pos="0">
                      <a:schemeClr val="accent2"/>
                    </a:gs>
                    <a:gs pos="100000">
                      <a:schemeClr val="accent2"/>
                    </a:gs>
                  </a:gsLst>
                  <a:lin ang="16200000" scaled="0"/>
                </a:gradFill>
              </a:rPr>
              <a:t> com </a:t>
            </a:r>
            <a:r>
              <a:rPr lang="en-US" b="1" dirty="0" err="1" smtClean="0">
                <a:gradFill>
                  <a:gsLst>
                    <a:gs pos="0">
                      <a:schemeClr val="accent2"/>
                    </a:gs>
                    <a:gs pos="100000">
                      <a:schemeClr val="accent2"/>
                    </a:gs>
                  </a:gsLst>
                  <a:lin ang="16200000" scaled="0"/>
                </a:gradFill>
              </a:rPr>
              <a:t>Xamarin</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3751046" cy="489365"/>
            <a:chOff x="2559512" y="6231267"/>
            <a:chExt cx="3751046" cy="489365"/>
          </a:xfrm>
        </p:grpSpPr>
        <p:grpSp>
          <p:nvGrpSpPr>
            <p:cNvPr id="14" name="Group 13"/>
            <p:cNvGrpSpPr/>
            <p:nvPr/>
          </p:nvGrpSpPr>
          <p:grpSpPr>
            <a:xfrm>
              <a:off x="2559512" y="6231267"/>
              <a:ext cx="1401873" cy="489365"/>
              <a:chOff x="2559512" y="6231267"/>
              <a:chExt cx="1401873"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12755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App logic</a:t>
                </a:r>
              </a:p>
            </p:txBody>
          </p:sp>
        </p:grpSp>
        <p:grpSp>
          <p:nvGrpSpPr>
            <p:cNvPr id="23" name="Group 22"/>
            <p:cNvGrpSpPr/>
            <p:nvPr/>
          </p:nvGrpSpPr>
          <p:grpSpPr>
            <a:xfrm>
              <a:off x="4130845" y="6231267"/>
              <a:ext cx="2179713" cy="489365"/>
              <a:chOff x="6784671" y="6231267"/>
              <a:chExt cx="217971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90539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User interface code</a:t>
                </a: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smtClean="0">
                <a:gradFill>
                  <a:gsLst>
                    <a:gs pos="0">
                      <a:srgbClr val="68217A"/>
                    </a:gs>
                    <a:gs pos="100000">
                      <a:srgbClr val="68217A"/>
                    </a:gs>
                  </a:gsLst>
                  <a:lin ang="16200000" scaled="0"/>
                </a:gradFill>
                <a:ea typeface="ＭＳ Ｐゴシック" charset="0"/>
              </a:rPr>
              <a:t>iCircuit</a:t>
            </a:r>
            <a:r>
              <a:rPr lang="en-US" dirty="0" smtClean="0">
                <a:gradFill>
                  <a:gsLst>
                    <a:gs pos="0">
                      <a:srgbClr val="68217A"/>
                    </a:gs>
                    <a:gs pos="100000">
                      <a:srgbClr val="68217A"/>
                    </a:gs>
                  </a:gsLst>
                  <a:lin ang="16200000" scaled="0"/>
                </a:gradFill>
                <a:ea typeface="ＭＳ Ｐゴシック" charset="0"/>
              </a:rPr>
              <a:t> App</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Demo</a:t>
            </a:r>
            <a:endParaRPr lang="es-MX" dirty="0"/>
          </a:p>
        </p:txBody>
      </p:sp>
    </p:spTree>
    <p:extLst>
      <p:ext uri="{BB962C8B-B14F-4D97-AF65-F5344CB8AC3E}">
        <p14:creationId xmlns:p14="http://schemas.microsoft.com/office/powerpoint/2010/main" val="2707779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t>Obrigado!</a:t>
            </a:r>
            <a:endParaRPr lang="en-US" dirty="0"/>
          </a:p>
        </p:txBody>
      </p:sp>
      <p:sp>
        <p:nvSpPr>
          <p:cNvPr id="5"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apresentador</a:t>
            </a:r>
            <a:endParaRPr lang="x-none" sz="3264" b="1" dirty="0">
              <a:gradFill>
                <a:gsLst>
                  <a:gs pos="1250">
                    <a:srgbClr val="FFFFFF"/>
                  </a:gs>
                  <a:gs pos="100000">
                    <a:srgbClr val="FFFFFF"/>
                  </a:gs>
                </a:gsLst>
                <a:lin ang="5400000" scaled="0"/>
              </a:gradFill>
            </a:endParaRPr>
          </a:p>
          <a:p>
            <a:pPr marL="0" indent="0">
              <a:spcBef>
                <a:spcPts val="0"/>
              </a:spcBef>
              <a:buNone/>
            </a:pPr>
            <a:r>
              <a:rPr lang="x-none" sz="3264" b="1" dirty="0">
                <a:gradFill>
                  <a:gsLst>
                    <a:gs pos="1250">
                      <a:srgbClr val="FFFFFF"/>
                    </a:gs>
                    <a:gs pos="100000">
                      <a:srgbClr val="FFFFFF"/>
                    </a:gs>
                  </a:gsLst>
                  <a:lin ang="5400000" scaled="0"/>
                </a:gradFill>
              </a:rPr>
              <a:t>Twitter</a:t>
            </a:r>
          </a:p>
          <a:p>
            <a:pPr marL="0" indent="0">
              <a:spcBef>
                <a:spcPts val="0"/>
              </a:spcBef>
              <a:buNone/>
            </a:pPr>
            <a:r>
              <a:rPr lang="en-US" sz="3264" b="1" dirty="0" smtClean="0">
                <a:gradFill>
                  <a:gsLst>
                    <a:gs pos="1250">
                      <a:srgbClr val="FFFFFF"/>
                    </a:gs>
                    <a:gs pos="100000">
                      <a:srgbClr val="FFFFFF"/>
                    </a:gs>
                  </a:gsLst>
                  <a:lin ang="5400000" scaled="0"/>
                </a:gradFill>
              </a:rPr>
              <a:t>Email</a:t>
            </a:r>
            <a:endParaRPr lang="x-none"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é</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a:t>
            </a:r>
            <a:r>
              <a:rPr lang="en-US" sz="3600" dirty="0" err="1" smtClean="0">
                <a:gradFill>
                  <a:gsLst>
                    <a:gs pos="0">
                      <a:srgbClr val="FFFFFF"/>
                    </a:gs>
                    <a:gs pos="100000">
                      <a:srgbClr val="FFFFFF"/>
                    </a:gs>
                  </a:gsLst>
                  <a:lin ang="5400000" scaled="0"/>
                </a:gradFill>
                <a:latin typeface="+mj-lt"/>
                <a:ea typeface="Segoe UI" pitchFamily="34" charset="0"/>
                <a:cs typeface="Segoe UI" pitchFamily="34" charset="0"/>
              </a:rPr>
              <a:t>uma</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tendência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Objective-C</a:t>
            </a: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Eclipse</a:t>
            </a: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a:t>As </a:t>
            </a:r>
            <a:r>
              <a:rPr lang="en-US" dirty="0" err="1"/>
              <a:t>plataformas</a:t>
            </a:r>
            <a:r>
              <a:rPr lang="en-US" dirty="0"/>
              <a:t> </a:t>
            </a:r>
            <a:r>
              <a:rPr lang="en-US" dirty="0" err="1"/>
              <a:t>mais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Criar</a:t>
            </a:r>
            <a:r>
              <a:rPr lang="en-US" sz="8000" dirty="0"/>
              <a:t> </a:t>
            </a:r>
            <a:r>
              <a:rPr lang="en-US" sz="8000" dirty="0" err="1"/>
              <a:t>aplicações</a:t>
            </a:r>
            <a:r>
              <a:rPr lang="en-US" sz="8000" dirty="0"/>
              <a:t> </a:t>
            </a:r>
            <a:r>
              <a:rPr lang="en-US" sz="8000" dirty="0" err="1"/>
              <a:t>nativas</a:t>
            </a:r>
            <a:r>
              <a:rPr lang="en-US" sz="8000" dirty="0"/>
              <a:t> iOS, Android, Mace Windows </a:t>
            </a:r>
            <a:r>
              <a:rPr lang="en-US" sz="8000" dirty="0" err="1"/>
              <a:t>utilizando</a:t>
            </a:r>
            <a:r>
              <a:rPr lang="en-US" sz="8000" dirty="0"/>
              <a:t> C#.</a:t>
            </a:r>
            <a:endParaRPr lang="en-US" sz="8000" dirty="0"/>
          </a:p>
        </p:txBody>
      </p:sp>
      <p:sp>
        <p:nvSpPr>
          <p:cNvPr id="3" name="Rectangle 2"/>
          <p:cNvSpPr/>
          <p:nvPr/>
        </p:nvSpPr>
        <p:spPr>
          <a:xfrm>
            <a:off x="481189" y="404297"/>
            <a:ext cx="9810186" cy="830997"/>
          </a:xfrm>
          <a:prstGeom prst="rect">
            <a:avLst/>
          </a:prstGeom>
        </p:spPr>
        <p:txBody>
          <a:bodyPr wrap="none">
            <a:spAutoFit/>
          </a:bodyPr>
          <a:lstStyle/>
          <a:p>
            <a:r>
              <a:rPr lang="en-US" sz="4800" dirty="0" err="1">
                <a:latin typeface="+mj-lt"/>
              </a:rPr>
              <a:t>Xamarin</a:t>
            </a:r>
            <a:r>
              <a:rPr lang="en-US" sz="4800" dirty="0">
                <a:latin typeface="+mj-lt"/>
              </a:rPr>
              <a:t> </a:t>
            </a:r>
            <a:r>
              <a:rPr lang="en-US" sz="4800" dirty="0" err="1">
                <a:latin typeface="+mj-lt"/>
              </a:rPr>
              <a:t>Utiliza</a:t>
            </a:r>
            <a:r>
              <a:rPr lang="en-US" sz="4800" dirty="0">
                <a:latin typeface="+mj-lt"/>
              </a:rPr>
              <a:t> </a:t>
            </a:r>
            <a:r>
              <a:rPr lang="en-US" sz="4800" dirty="0" err="1">
                <a:latin typeface="+mj-lt"/>
              </a:rPr>
              <a:t>uma</a:t>
            </a:r>
            <a:r>
              <a:rPr lang="en-US" sz="4800" dirty="0">
                <a:latin typeface="+mj-lt"/>
              </a:rPr>
              <a:t> </a:t>
            </a:r>
            <a:r>
              <a:rPr lang="en-US" sz="4800" dirty="0" err="1">
                <a:latin typeface="+mj-lt"/>
              </a:rPr>
              <a:t>Abordagem</a:t>
            </a:r>
            <a:r>
              <a:rPr lang="en-US" sz="4800" dirty="0">
                <a:latin typeface="+mj-lt"/>
              </a:rPr>
              <a:t> </a:t>
            </a:r>
            <a:r>
              <a:rPr lang="en-US" sz="4800" dirty="0" err="1">
                <a:latin typeface="+mj-lt"/>
              </a:rPr>
              <a:t>Única</a:t>
            </a:r>
            <a:endParaRPr lang="en-US" sz="4800" dirty="0">
              <a:latin typeface="+mj-lt"/>
            </a:endParaRPr>
          </a:p>
        </p:txBody>
      </p:sp>
    </p:spTree>
    <p:extLst>
      <p:ext uri="{BB962C8B-B14F-4D97-AF65-F5344CB8AC3E}">
        <p14:creationId xmlns:p14="http://schemas.microsoft.com/office/powerpoint/2010/main" val="314239157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smtClean="0"/>
              <a:t>A visão ”.NET nos dispositivos"</a:t>
            </a:r>
            <a:endParaRPr lang="pt-BR" dirty="0"/>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One Tool</a:t>
            </a: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Unified Skills</a:t>
            </a: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Shared Client Logic</a:t>
            </a: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err="1" smtClean="0">
                <a:solidFill>
                  <a:schemeClr val="bg1"/>
                </a:solidFill>
              </a:rPr>
              <a:t>Código</a:t>
            </a:r>
            <a:r>
              <a:rPr lang="en-US" dirty="0" smtClean="0">
                <a:solidFill>
                  <a:schemeClr val="bg1"/>
                </a:solidFill>
              </a:rPr>
              <a:t> </a:t>
            </a:r>
            <a:r>
              <a:rPr lang="en-US" dirty="0" err="1" smtClean="0">
                <a:solidFill>
                  <a:schemeClr val="bg1"/>
                </a:solidFill>
              </a:rPr>
              <a:t>customizado</a:t>
            </a:r>
            <a:r>
              <a:rPr lang="en-US" dirty="0" smtClean="0">
                <a:solidFill>
                  <a:schemeClr val="bg1"/>
                </a:solidFill>
              </a:rPr>
              <a:t> para views  </a:t>
            </a:r>
            <a:r>
              <a:rPr lang="en-US" dirty="0">
                <a:solidFill>
                  <a:schemeClr val="bg1"/>
                </a:solidFill>
              </a:rPr>
              <a:t>(~20%)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42" y="295277"/>
            <a:ext cx="5697895" cy="917575"/>
          </a:xfrm>
        </p:spPr>
        <p:txBody>
          <a:bodyPr/>
          <a:lstStyle/>
          <a:p>
            <a:r>
              <a:rPr lang="en-US" sz="4400" dirty="0">
                <a:solidFill>
                  <a:schemeClr val="bg1"/>
                </a:solidFill>
              </a:rPr>
              <a:t>Visual Studio </a:t>
            </a:r>
            <a:r>
              <a:rPr lang="en-US" sz="4400" dirty="0" err="1">
                <a:solidFill>
                  <a:schemeClr val="bg1"/>
                </a:solidFill>
              </a:rPr>
              <a:t>como</a:t>
            </a:r>
            <a:r>
              <a:rPr lang="en-US" sz="4400" dirty="0">
                <a:solidFill>
                  <a:schemeClr val="bg1"/>
                </a:solidFill>
              </a:rPr>
              <a:t> IDE</a:t>
            </a:r>
            <a:endParaRPr lang="en-US" sz="4400" dirty="0">
              <a:solidFill>
                <a:schemeClr val="bg1"/>
              </a:solidFill>
            </a:endParaRPr>
          </a:p>
        </p:txBody>
      </p:sp>
      <p:sp>
        <p:nvSpPr>
          <p:cNvPr id="4" name="Rectangle 3"/>
          <p:cNvSpPr/>
          <p:nvPr/>
        </p:nvSpPr>
        <p:spPr>
          <a:xfrm>
            <a:off x="443690" y="1419472"/>
            <a:ext cx="4186184" cy="3046988"/>
          </a:xfrm>
          <a:prstGeom prst="rect">
            <a:avLst/>
          </a:prstGeom>
        </p:spPr>
        <p:txBody>
          <a:bodyPr wrap="square">
            <a:spAutoFit/>
          </a:bodyPr>
          <a:lstStyle/>
          <a:p>
            <a:pPr marL="457200" indent="-457200">
              <a:buFont typeface="Arial" charset="0"/>
              <a:buChar char="•"/>
            </a:pPr>
            <a:r>
              <a:rPr lang="en-US" sz="2400" dirty="0" err="1">
                <a:solidFill>
                  <a:schemeClr val="bg1"/>
                </a:solidFill>
                <a:latin typeface="Segoe UI Light"/>
              </a:rPr>
              <a:t>Todas</a:t>
            </a:r>
            <a:r>
              <a:rPr lang="en-US" sz="2400" dirty="0">
                <a:solidFill>
                  <a:schemeClr val="bg1"/>
                </a:solidFill>
                <a:latin typeface="Segoe UI Light"/>
              </a:rPr>
              <a:t> as </a:t>
            </a:r>
            <a:r>
              <a:rPr lang="en-US" sz="2400" dirty="0" err="1" smtClean="0">
                <a:solidFill>
                  <a:schemeClr val="bg1"/>
                </a:solidFill>
                <a:latin typeface="Segoe UI Light"/>
              </a:rPr>
              <a:t>funcionalidades</a:t>
            </a:r>
            <a:r>
              <a:rPr lang="en-US" sz="2400" dirty="0" smtClean="0">
                <a:solidFill>
                  <a:schemeClr val="bg1"/>
                </a:solidFill>
                <a:latin typeface="Segoe UI Light"/>
              </a:rPr>
              <a:t> do </a:t>
            </a:r>
            <a:r>
              <a:rPr lang="en-US" sz="2400" dirty="0">
                <a:solidFill>
                  <a:schemeClr val="bg1"/>
                </a:solidFill>
                <a:latin typeface="Segoe UI Light"/>
              </a:rPr>
              <a:t>Visual Studio </a:t>
            </a:r>
            <a:r>
              <a:rPr lang="en-US" sz="2400" dirty="0" err="1" smtClean="0">
                <a:solidFill>
                  <a:schemeClr val="bg1"/>
                </a:solidFill>
                <a:latin typeface="Segoe UI Light"/>
              </a:rPr>
              <a:t>disponíveis</a:t>
            </a:r>
            <a:r>
              <a:rPr lang="en-US" sz="2400" dirty="0" smtClean="0">
                <a:solidFill>
                  <a:schemeClr val="bg1"/>
                </a:solidFill>
                <a:latin typeface="Segoe UI Light"/>
              </a:rPr>
              <a:t> </a:t>
            </a:r>
          </a:p>
          <a:p>
            <a:pPr marL="923435" lvl="1" indent="-457200">
              <a:buFont typeface="Arial" charset="0"/>
              <a:buChar char="•"/>
            </a:pPr>
            <a:r>
              <a:rPr lang="en-US" sz="2400" dirty="0" smtClean="0">
                <a:solidFill>
                  <a:schemeClr val="bg1"/>
                </a:solidFill>
                <a:latin typeface="Segoe UI Light"/>
              </a:rPr>
              <a:t>Help</a:t>
            </a:r>
            <a:r>
              <a:rPr lang="en-US" sz="2400" dirty="0">
                <a:solidFill>
                  <a:schemeClr val="bg1"/>
                </a:solidFill>
                <a:latin typeface="Segoe UI Light"/>
              </a:rPr>
              <a:t>, debug, </a:t>
            </a:r>
            <a:r>
              <a:rPr lang="en-US" sz="2400" dirty="0" err="1">
                <a:solidFill>
                  <a:schemeClr val="bg1"/>
                </a:solidFill>
                <a:latin typeface="Segoe UI Light"/>
              </a:rPr>
              <a:t>intelisense,refactor</a:t>
            </a:r>
            <a:r>
              <a:rPr lang="en-US" sz="2400" dirty="0">
                <a:solidFill>
                  <a:schemeClr val="bg1"/>
                </a:solidFill>
                <a:latin typeface="Segoe UI Light"/>
              </a:rPr>
              <a:t>, watch, etc</a:t>
            </a:r>
            <a:r>
              <a:rPr lang="en-US" sz="2400" dirty="0" smtClean="0">
                <a:solidFill>
                  <a:schemeClr val="bg1"/>
                </a:solidFill>
                <a:latin typeface="Segoe UI Light"/>
              </a:rPr>
              <a:t>...</a:t>
            </a:r>
          </a:p>
          <a:p>
            <a:pPr marL="457200" indent="-457200">
              <a:buFont typeface="Arial" charset="0"/>
              <a:buChar char="•"/>
            </a:pPr>
            <a:endParaRPr lang="en-US" sz="2400" dirty="0">
              <a:solidFill>
                <a:schemeClr val="bg1"/>
              </a:solidFill>
              <a:latin typeface="Segoe UI Light"/>
            </a:endParaRPr>
          </a:p>
          <a:p>
            <a:pPr marL="342900" indent="-342900">
              <a:buFont typeface="Arial" charset="0"/>
              <a:buChar char="•"/>
            </a:pPr>
            <a:r>
              <a:rPr lang="en-US" sz="2400" dirty="0" err="1">
                <a:solidFill>
                  <a:schemeClr val="bg1"/>
                </a:solidFill>
                <a:latin typeface="Segoe UI Light"/>
              </a:rPr>
              <a:t>Debugar</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a:t>
            </a:r>
            <a:r>
              <a:rPr lang="en-US" sz="2400" dirty="0" err="1">
                <a:solidFill>
                  <a:schemeClr val="bg1"/>
                </a:solidFill>
                <a:latin typeface="Segoe UI Light"/>
              </a:rPr>
              <a:t>nativo</a:t>
            </a:r>
            <a:r>
              <a:rPr lang="en-US" sz="2400" dirty="0" smtClean="0">
                <a:solidFill>
                  <a:schemeClr val="bg1"/>
                </a:solidFill>
                <a:latin typeface="Segoe UI Light"/>
              </a:rPr>
              <a:t>;</a:t>
            </a:r>
            <a:endParaRPr lang="en-US" sz="2400" dirty="0">
              <a:solidFill>
                <a:schemeClr val="bg1"/>
              </a:solidFill>
              <a:latin typeface="Segoe UI Light"/>
            </a:endParaRPr>
          </a:p>
          <a:p>
            <a:pPr marL="342900" indent="-342900">
              <a:buFont typeface="Arial" charset="0"/>
              <a:buChar char="•"/>
            </a:pPr>
            <a:r>
              <a:rPr lang="en-US" sz="2400" dirty="0" err="1">
                <a:solidFill>
                  <a:schemeClr val="bg1"/>
                </a:solidFill>
                <a:latin typeface="Segoe UI Light"/>
              </a:rPr>
              <a:t>Integração</a:t>
            </a:r>
            <a:r>
              <a:rPr lang="en-US" sz="2400" dirty="0">
                <a:solidFill>
                  <a:schemeClr val="bg1"/>
                </a:solidFill>
                <a:latin typeface="Segoe UI Light"/>
              </a:rPr>
              <a:t> com </a:t>
            </a:r>
            <a:r>
              <a:rPr lang="en-US" sz="2400" dirty="0" smtClean="0">
                <a:solidFill>
                  <a:schemeClr val="bg1"/>
                </a:solidFill>
                <a:latin typeface="Segoe UI Light"/>
              </a:rPr>
              <a:t>VTFS</a:t>
            </a:r>
            <a:r>
              <a:rPr lang="en-US" sz="2400" dirty="0">
                <a:solidFill>
                  <a:schemeClr val="bg1"/>
                </a:solidFill>
                <a:latin typeface="Segoe UI Light"/>
              </a:rPr>
              <a:t>.</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609028"/>
            <a:ext cx="11887200" cy="5641301"/>
          </a:xfrm>
        </p:spPr>
        <p:txBody>
          <a:bodyPr/>
          <a:lstStyle/>
          <a:p>
            <a:r>
              <a:rPr lang="en-US" sz="8000" dirty="0" err="1" smtClean="0"/>
              <a:t>Tudo</a:t>
            </a:r>
            <a:r>
              <a:rPr lang="en-US" sz="8000" dirty="0" smtClean="0"/>
              <a:t> que </a:t>
            </a:r>
            <a:r>
              <a:rPr lang="en-US" sz="8000" dirty="0" err="1"/>
              <a:t>você</a:t>
            </a:r>
            <a:r>
              <a:rPr lang="en-US" sz="8000" dirty="0"/>
              <a:t> </a:t>
            </a:r>
            <a:r>
              <a:rPr lang="en-US" sz="8000" dirty="0" err="1"/>
              <a:t>conseguir</a:t>
            </a:r>
            <a:r>
              <a:rPr lang="en-US" sz="8000" dirty="0"/>
              <a:t> </a:t>
            </a:r>
            <a:r>
              <a:rPr lang="en-US" sz="8000" dirty="0" err="1"/>
              <a:t>fazer</a:t>
            </a:r>
            <a:r>
              <a:rPr lang="en-US" sz="8000" dirty="0"/>
              <a:t> </a:t>
            </a:r>
            <a:r>
              <a:rPr lang="en-US" sz="8000" dirty="0" err="1"/>
              <a:t>utilizandoObjective</a:t>
            </a:r>
            <a:r>
              <a:rPr lang="en-US" sz="8000" dirty="0"/>
              <a:t>-C, Swift, </a:t>
            </a:r>
            <a:r>
              <a:rPr lang="en-US" sz="8000" dirty="0" err="1"/>
              <a:t>ou</a:t>
            </a:r>
            <a:r>
              <a:rPr lang="en-US" sz="8000" dirty="0"/>
              <a:t> Java! </a:t>
            </a:r>
            <a:r>
              <a:rPr lang="en-US" sz="8000" dirty="0" err="1"/>
              <a:t>Pode</a:t>
            </a:r>
            <a:r>
              <a:rPr lang="en-US" sz="8000" dirty="0"/>
              <a:t> </a:t>
            </a:r>
            <a:r>
              <a:rPr lang="en-US" sz="8000" dirty="0" err="1"/>
              <a:t>ser</a:t>
            </a:r>
            <a:r>
              <a:rPr lang="en-US" sz="8000" dirty="0"/>
              <a:t> </a:t>
            </a:r>
            <a:r>
              <a:rPr lang="en-US" sz="8000" dirty="0" err="1" smtClean="0"/>
              <a:t>feito</a:t>
            </a:r>
            <a:r>
              <a:rPr lang="en-US" sz="8000" dirty="0" smtClean="0"/>
              <a:t> com </a:t>
            </a:r>
            <a:r>
              <a:rPr lang="en-US" sz="8000" dirty="0"/>
              <a:t>C</a:t>
            </a:r>
            <a:r>
              <a:rPr lang="en-US" sz="8000" dirty="0" smtClean="0"/>
              <a:t># e </a:t>
            </a:r>
            <a:r>
              <a:rPr lang="en-US" sz="8000" dirty="0" err="1"/>
              <a:t>Xamarin</a:t>
            </a:r>
            <a:r>
              <a:rPr lang="en-US" sz="8000" dirty="0"/>
              <a:t> no Visual Studio</a:t>
            </a:r>
            <a:endParaRPr lang="en-US" sz="8000" dirty="0"/>
          </a:p>
        </p:txBody>
      </p:sp>
    </p:spTree>
    <p:extLst>
      <p:ext uri="{BB962C8B-B14F-4D97-AF65-F5344CB8AC3E}">
        <p14:creationId xmlns:p14="http://schemas.microsoft.com/office/powerpoint/2010/main" val="6715442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a:t>UI design no Visual Studio</a:t>
            </a:r>
            <a:endParaRPr lang="en-US" dirty="0"/>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
        <p:nvSpPr>
          <p:cNvPr id="2" name="Rectangle 1"/>
          <p:cNvSpPr/>
          <p:nvPr/>
        </p:nvSpPr>
        <p:spPr>
          <a:xfrm>
            <a:off x="274642" y="2191572"/>
            <a:ext cx="4829793" cy="2880789"/>
          </a:xfrm>
          <a:prstGeom prst="rect">
            <a:avLst/>
          </a:prstGeom>
        </p:spPr>
        <p:txBody>
          <a:bodyPr wrap="square">
            <a:spAutoFit/>
          </a:bodyPr>
          <a:lstStyle/>
          <a:p>
            <a:pPr marL="285750" indent="-285750">
              <a:lnSpc>
                <a:spcPct val="90000"/>
              </a:lnSpc>
              <a:spcBef>
                <a:spcPts val="1800"/>
              </a:spcBef>
              <a:spcAft>
                <a:spcPts val="0"/>
              </a:spcAft>
              <a:buFont typeface="Arial" charset="0"/>
              <a:buChar char="•"/>
            </a:pPr>
            <a:r>
              <a:rPr lang="en-US" sz="2800" dirty="0">
                <a:gradFill>
                  <a:gsLst>
                    <a:gs pos="0">
                      <a:schemeClr val="bg1"/>
                    </a:gs>
                    <a:gs pos="100000">
                      <a:schemeClr val="bg1"/>
                    </a:gs>
                  </a:gsLst>
                  <a:lin ang="5400000" scaled="1"/>
                </a:gradFill>
                <a:latin typeface="Segoe UI Light"/>
                <a:ea typeface="ＭＳ Ｐゴシック" charset="0"/>
              </a:rPr>
              <a:t>Drag and drop </a:t>
            </a:r>
            <a:r>
              <a:rPr lang="en-US" sz="2800" dirty="0" err="1">
                <a:gradFill>
                  <a:gsLst>
                    <a:gs pos="0">
                      <a:schemeClr val="bg1"/>
                    </a:gs>
                    <a:gs pos="100000">
                      <a:schemeClr val="bg1"/>
                    </a:gs>
                  </a:gsLst>
                  <a:lin ang="5400000" scaled="1"/>
                </a:gradFill>
                <a:latin typeface="Segoe UI Light"/>
                <a:ea typeface="ＭＳ Ｐゴシック" charset="0"/>
              </a:rPr>
              <a:t>decomponentes</a:t>
            </a:r>
            <a:r>
              <a:rPr lang="en-US" sz="2800" dirty="0" smtClean="0">
                <a:gradFill>
                  <a:gsLst>
                    <a:gs pos="0">
                      <a:schemeClr val="bg1"/>
                    </a:gs>
                    <a:gs pos="100000">
                      <a:schemeClr val="bg1"/>
                    </a:gs>
                  </a:gsLst>
                  <a:lin ang="5400000" scaled="1"/>
                </a:gradFill>
                <a:latin typeface="Segoe UI Light"/>
                <a:ea typeface="ＭＳ Ｐゴシック" charset="0"/>
              </a:rPr>
              <a:t>;</a:t>
            </a:r>
          </a:p>
          <a:p>
            <a:pPr marL="285750" indent="-285750">
              <a:lnSpc>
                <a:spcPct val="90000"/>
              </a:lnSpc>
              <a:spcBef>
                <a:spcPts val="1800"/>
              </a:spcBef>
              <a:spcAft>
                <a:spcPts val="0"/>
              </a:spcAft>
              <a:buFont typeface="Arial" charset="0"/>
              <a:buChar char="•"/>
            </a:pPr>
            <a:r>
              <a:rPr lang="en-US" sz="2800" dirty="0" err="1" smtClean="0">
                <a:gradFill>
                  <a:gsLst>
                    <a:gs pos="0">
                      <a:schemeClr val="bg1"/>
                    </a:gs>
                    <a:gs pos="100000">
                      <a:schemeClr val="bg1"/>
                    </a:gs>
                  </a:gsLst>
                  <a:lin ang="5400000" scaled="1"/>
                </a:gradFill>
                <a:latin typeface="Segoe UI Light"/>
                <a:ea typeface="ＭＳ Ｐゴシック" charset="0"/>
              </a:rPr>
              <a:t>Desenho</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a:gradFill>
                  <a:gsLst>
                    <a:gs pos="0">
                      <a:schemeClr val="bg1"/>
                    </a:gs>
                    <a:gs pos="100000">
                      <a:schemeClr val="bg1"/>
                    </a:gs>
                  </a:gsLst>
                  <a:lin ang="5400000" scaled="1"/>
                </a:gradFill>
                <a:latin typeface="Segoe UI Light"/>
                <a:ea typeface="ＭＳ Ｐゴシック" charset="0"/>
              </a:rPr>
              <a:t>de </a:t>
            </a:r>
            <a:r>
              <a:rPr lang="en-US" sz="2800" dirty="0" err="1">
                <a:gradFill>
                  <a:gsLst>
                    <a:gs pos="0">
                      <a:schemeClr val="bg1"/>
                    </a:gs>
                    <a:gs pos="100000">
                      <a:schemeClr val="bg1"/>
                    </a:gs>
                  </a:gsLst>
                  <a:lin ang="5400000" scaled="1"/>
                </a:gradFill>
                <a:latin typeface="Segoe UI Light"/>
                <a:ea typeface="ＭＳ Ｐゴシック" charset="0"/>
              </a:rPr>
              <a:t>telas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integrado</a:t>
            </a:r>
            <a:r>
              <a:rPr lang="en-US" sz="2800" dirty="0">
                <a:gradFill>
                  <a:gsLst>
                    <a:gs pos="0">
                      <a:schemeClr val="bg1"/>
                    </a:gs>
                    <a:gs pos="100000">
                      <a:schemeClr val="bg1"/>
                    </a:gs>
                  </a:gsLst>
                  <a:lin ang="5400000" scaled="1"/>
                </a:gradFill>
                <a:latin typeface="Segoe UI Light"/>
                <a:ea typeface="ＭＳ Ｐゴシック" charset="0"/>
              </a:rPr>
              <a:t> (iOS, Android e Windows Phone</a:t>
            </a:r>
            <a:r>
              <a:rPr lang="en-US" sz="2800" dirty="0" smtClean="0">
                <a:gradFill>
                  <a:gsLst>
                    <a:gs pos="0">
                      <a:schemeClr val="bg1"/>
                    </a:gs>
                    <a:gs pos="100000">
                      <a:schemeClr val="bg1"/>
                    </a:gs>
                  </a:gsLst>
                  <a:lin ang="5400000" scaled="1"/>
                </a:gradFill>
                <a:latin typeface="Segoe UI Light"/>
                <a:ea typeface="ＭＳ Ｐゴシック" charset="0"/>
              </a:rPr>
              <a:t>)</a:t>
            </a:r>
          </a:p>
          <a:p>
            <a:pPr marL="285750" indent="-285750">
              <a:lnSpc>
                <a:spcPct val="90000"/>
              </a:lnSpc>
              <a:spcBef>
                <a:spcPts val="1800"/>
              </a:spcBef>
              <a:spcAft>
                <a:spcPts val="0"/>
              </a:spcAft>
              <a:buFont typeface="Arial" charset="0"/>
              <a:buChar char="•"/>
            </a:pPr>
            <a:r>
              <a:rPr lang="en-US" sz="2800" dirty="0" err="1">
                <a:gradFill>
                  <a:gsLst>
                    <a:gs pos="0">
                      <a:schemeClr val="bg1"/>
                    </a:gs>
                    <a:gs pos="100000">
                      <a:schemeClr val="bg1"/>
                    </a:gs>
                  </a:gsLst>
                  <a:lin ang="5400000" scaled="1"/>
                </a:gradFill>
                <a:latin typeface="Segoe UI Light"/>
                <a:ea typeface="ＭＳ Ｐゴシック" charset="0"/>
              </a:rPr>
              <a:t>Muilti</a:t>
            </a:r>
            <a:r>
              <a:rPr lang="en-US" sz="2800" dirty="0">
                <a:gradFill>
                  <a:gsLst>
                    <a:gs pos="0">
                      <a:schemeClr val="bg1"/>
                    </a:gs>
                    <a:gs pos="100000">
                      <a:schemeClr val="bg1"/>
                    </a:gs>
                  </a:gsLst>
                  <a:lin ang="5400000" scaled="1"/>
                </a:gradFill>
                <a:latin typeface="Segoe UI Light"/>
                <a:ea typeface="ＭＳ Ｐゴシック" charset="0"/>
              </a:rPr>
              <a:t> edit.</a:t>
            </a:r>
            <a:endParaRPr lang="en-US" sz="2800" dirty="0">
              <a:gradFill>
                <a:gsLst>
                  <a:gs pos="0">
                    <a:schemeClr val="bg1"/>
                  </a:gs>
                  <a:gs pos="100000">
                    <a:schemeClr val="bg1"/>
                  </a:gs>
                </a:gsLst>
                <a:lin ang="5400000" scaled="1"/>
              </a:gradFill>
              <a:latin typeface="Segoe UI Light"/>
              <a:ea typeface="ＭＳ Ｐゴシック" charset="0"/>
            </a:endParaRPr>
          </a:p>
        </p:txBody>
      </p:sp>
    </p:spTree>
    <p:extLst>
      <p:ext uri="{BB962C8B-B14F-4D97-AF65-F5344CB8AC3E}">
        <p14:creationId xmlns:p14="http://schemas.microsoft.com/office/powerpoint/2010/main" val="1415290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Xamarin</a:t>
            </a:r>
            <a:r>
              <a:rPr lang="en-US" dirty="0"/>
              <a:t> </a:t>
            </a:r>
            <a:r>
              <a:rPr lang="en-US" dirty="0" smtClean="0"/>
              <a:t>Test Cloud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
        <p:nvSpPr>
          <p:cNvPr id="2" name="Rectangle 1"/>
          <p:cNvSpPr/>
          <p:nvPr/>
        </p:nvSpPr>
        <p:spPr>
          <a:xfrm>
            <a:off x="378287" y="1508129"/>
            <a:ext cx="4888193" cy="2880789"/>
          </a:xfrm>
          <a:prstGeom prst="rect">
            <a:avLst/>
          </a:prstGeom>
        </p:spPr>
        <p:txBody>
          <a:bodyPr wrap="square">
            <a:spAutoFit/>
          </a:bodyPr>
          <a:lstStyle/>
          <a:p>
            <a:pPr marL="342900" indent="-342900">
              <a:lnSpc>
                <a:spcPct val="90000"/>
              </a:lnSpc>
              <a:spcBef>
                <a:spcPts val="1800"/>
              </a:spcBef>
              <a:spcAft>
                <a:spcPts val="0"/>
              </a:spcAft>
              <a:buFont typeface="Arial" charset="0"/>
              <a:buChar char="•"/>
            </a:pPr>
            <a:r>
              <a:rPr lang="en-US" sz="2400" dirty="0" err="1">
                <a:gradFill>
                  <a:gsLst>
                    <a:gs pos="0">
                      <a:schemeClr val="bg1"/>
                    </a:gs>
                    <a:gs pos="100000">
                      <a:schemeClr val="bg1"/>
                    </a:gs>
                  </a:gsLst>
                  <a:lin ang="5400000" scaled="1"/>
                </a:gradFill>
                <a:latin typeface="Segoe UI Light"/>
                <a:ea typeface="ＭＳ Ｐゴシック" charset="0"/>
              </a:rPr>
              <a:t>Testar</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err="1">
                <a:gradFill>
                  <a:gsLst>
                    <a:gs pos="0">
                      <a:schemeClr val="bg1"/>
                    </a:gs>
                    <a:gs pos="100000">
                      <a:schemeClr val="bg1"/>
                    </a:gs>
                  </a:gsLst>
                  <a:lin ang="5400000" scaled="1"/>
                </a:gradFill>
                <a:latin typeface="Segoe UI Light"/>
                <a:ea typeface="ＭＳ Ｐゴシック" charset="0"/>
              </a:rPr>
              <a:t>aplicações</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err="1">
                <a:gradFill>
                  <a:gsLst>
                    <a:gs pos="0">
                      <a:schemeClr val="bg1"/>
                    </a:gs>
                    <a:gs pos="100000">
                      <a:schemeClr val="bg1"/>
                    </a:gs>
                  </a:gsLst>
                  <a:lin ang="5400000" scaled="1"/>
                </a:gradFill>
                <a:latin typeface="Segoe UI Light"/>
                <a:ea typeface="ＭＳ Ｐゴシック" charset="0"/>
              </a:rPr>
              <a:t>na</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err="1">
                <a:gradFill>
                  <a:gsLst>
                    <a:gs pos="0">
                      <a:schemeClr val="bg1"/>
                    </a:gs>
                    <a:gs pos="100000">
                      <a:schemeClr val="bg1"/>
                    </a:gs>
                  </a:gsLst>
                  <a:lin ang="5400000" scaled="1"/>
                </a:gradFill>
                <a:latin typeface="Segoe UI Light"/>
                <a:ea typeface="ＭＳ Ｐゴシック" charset="0"/>
              </a:rPr>
              <a:t>nuvem</a:t>
            </a:r>
            <a:r>
              <a:rPr lang="en-US" sz="2400" dirty="0">
                <a:gradFill>
                  <a:gsLst>
                    <a:gs pos="0">
                      <a:schemeClr val="bg1"/>
                    </a:gs>
                    <a:gs pos="100000">
                      <a:schemeClr val="bg1"/>
                    </a:gs>
                  </a:gsLst>
                  <a:lin ang="5400000" scaled="1"/>
                </a:gradFill>
                <a:latin typeface="Segoe UI Light"/>
                <a:ea typeface="ＭＳ Ｐゴシック" charset="0"/>
              </a:rPr>
              <a:t> de </a:t>
            </a:r>
            <a:r>
              <a:rPr lang="en-US" sz="2400" dirty="0" err="1">
                <a:gradFill>
                  <a:gsLst>
                    <a:gs pos="0">
                      <a:schemeClr val="bg1"/>
                    </a:gs>
                    <a:gs pos="100000">
                      <a:schemeClr val="bg1"/>
                    </a:gs>
                  </a:gsLst>
                  <a:lin ang="5400000" scaled="1"/>
                </a:gradFill>
                <a:latin typeface="Segoe UI Light"/>
                <a:ea typeface="ＭＳ Ｐゴシック" charset="0"/>
              </a:rPr>
              <a:t>dispositivos</a:t>
            </a:r>
            <a:r>
              <a:rPr lang="en-US" sz="2400" dirty="0">
                <a:gradFill>
                  <a:gsLst>
                    <a:gs pos="0">
                      <a:schemeClr val="bg1"/>
                    </a:gs>
                    <a:gs pos="100000">
                      <a:schemeClr val="bg1"/>
                    </a:gs>
                  </a:gsLst>
                  <a:lin ang="5400000" scaled="1"/>
                </a:gradFill>
                <a:latin typeface="Segoe UI Light"/>
                <a:ea typeface="ＭＳ Ｐゴシック" charset="0"/>
              </a:rPr>
              <a:t> da </a:t>
            </a:r>
            <a:r>
              <a:rPr lang="en-US" sz="2400" dirty="0" err="1">
                <a:gradFill>
                  <a:gsLst>
                    <a:gs pos="0">
                      <a:schemeClr val="bg1"/>
                    </a:gs>
                    <a:gs pos="100000">
                      <a:schemeClr val="bg1"/>
                    </a:gs>
                  </a:gsLst>
                  <a:lin ang="5400000" scaled="1"/>
                </a:gradFill>
                <a:latin typeface="Segoe UI Light"/>
                <a:ea typeface="ＭＳ Ｐゴシック" charset="0"/>
              </a:rPr>
              <a:t>Xamarin</a:t>
            </a:r>
            <a:r>
              <a:rPr lang="en-US" sz="2400" dirty="0">
                <a:gradFill>
                  <a:gsLst>
                    <a:gs pos="0">
                      <a:schemeClr val="bg1"/>
                    </a:gs>
                    <a:gs pos="100000">
                      <a:schemeClr val="bg1"/>
                    </a:gs>
                  </a:gsLst>
                  <a:lin ang="5400000" scaled="1"/>
                </a:gradFill>
                <a:latin typeface="Segoe UI Light"/>
                <a:ea typeface="ＭＳ Ｐゴシック" charset="0"/>
              </a:rPr>
              <a:t>;</a:t>
            </a:r>
          </a:p>
          <a:p>
            <a:pPr marL="342900" indent="-342900">
              <a:lnSpc>
                <a:spcPct val="90000"/>
              </a:lnSpc>
              <a:spcBef>
                <a:spcPts val="1800"/>
              </a:spcBef>
              <a:spcAft>
                <a:spcPts val="0"/>
              </a:spcAft>
              <a:buFont typeface="Arial" charset="0"/>
              <a:buChar char="•"/>
            </a:pPr>
            <a:r>
              <a:rPr lang="en-US" sz="2400" dirty="0">
                <a:gradFill>
                  <a:gsLst>
                    <a:gs pos="0">
                      <a:schemeClr val="bg1"/>
                    </a:gs>
                    <a:gs pos="100000">
                      <a:schemeClr val="bg1"/>
                    </a:gs>
                  </a:gsLst>
                  <a:lin ang="5400000" scaled="1"/>
                </a:gradFill>
                <a:latin typeface="Segoe UI Light"/>
                <a:ea typeface="ＭＳ Ｐゴシック" charset="0"/>
              </a:rPr>
              <a:t>Parallel Test</a:t>
            </a:r>
            <a:r>
              <a:rPr lang="en-US" sz="2400" dirty="0" smtClean="0">
                <a:gradFill>
                  <a:gsLst>
                    <a:gs pos="0">
                      <a:schemeClr val="bg1"/>
                    </a:gs>
                    <a:gs pos="100000">
                      <a:schemeClr val="bg1"/>
                    </a:gs>
                  </a:gsLst>
                  <a:lin ang="5400000" scaled="1"/>
                </a:gradFill>
                <a:latin typeface="Segoe UI Light"/>
                <a:ea typeface="ＭＳ Ｐゴシック" charset="0"/>
              </a:rPr>
              <a:t>.</a:t>
            </a:r>
          </a:p>
          <a:p>
            <a:pPr marL="342900" indent="-342900">
              <a:lnSpc>
                <a:spcPct val="90000"/>
              </a:lnSpc>
              <a:spcBef>
                <a:spcPts val="1800"/>
              </a:spcBef>
              <a:spcAft>
                <a:spcPts val="0"/>
              </a:spcAft>
              <a:buFont typeface="Arial" charset="0"/>
              <a:buChar char="•"/>
            </a:pPr>
            <a:r>
              <a:rPr lang="en-US" sz="2400" dirty="0" err="1">
                <a:gradFill>
                  <a:gsLst>
                    <a:gs pos="0">
                      <a:schemeClr val="bg1"/>
                    </a:gs>
                    <a:gs pos="100000">
                      <a:schemeClr val="bg1"/>
                    </a:gs>
                  </a:gsLst>
                  <a:lin ang="5400000" scaled="1"/>
                </a:gradFill>
                <a:latin typeface="Segoe UI Light"/>
                <a:ea typeface="ＭＳ Ｐゴシック" charset="0"/>
              </a:rPr>
              <a:t>Crie</a:t>
            </a:r>
            <a:r>
              <a:rPr lang="en-US" sz="2400" dirty="0">
                <a:gradFill>
                  <a:gsLst>
                    <a:gs pos="0">
                      <a:schemeClr val="bg1"/>
                    </a:gs>
                    <a:gs pos="100000">
                      <a:schemeClr val="bg1"/>
                    </a:gs>
                  </a:gsLst>
                  <a:lin ang="5400000" scaled="1"/>
                </a:gradFill>
                <a:latin typeface="Segoe UI Light"/>
                <a:ea typeface="ＭＳ Ｐゴシック" charset="0"/>
              </a:rPr>
              <a:t> Testes de UI </a:t>
            </a:r>
            <a:r>
              <a:rPr lang="en-US" sz="2400" dirty="0" err="1">
                <a:gradFill>
                  <a:gsLst>
                    <a:gs pos="0">
                      <a:schemeClr val="bg1"/>
                    </a:gs>
                    <a:gs pos="100000">
                      <a:schemeClr val="bg1"/>
                    </a:gs>
                  </a:gsLst>
                  <a:lin ang="5400000" scaled="1"/>
                </a:gradFill>
                <a:latin typeface="Segoe UI Light"/>
                <a:ea typeface="ＭＳ Ｐゴシック" charset="0"/>
              </a:rPr>
              <a:t>automatizados</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err="1">
                <a:gradFill>
                  <a:gsLst>
                    <a:gs pos="0">
                      <a:schemeClr val="bg1"/>
                    </a:gs>
                    <a:gs pos="100000">
                      <a:schemeClr val="bg1"/>
                    </a:gs>
                  </a:gsLst>
                  <a:lin ang="5400000" scaled="1"/>
                </a:gradFill>
                <a:latin typeface="Segoe UI Light"/>
                <a:ea typeface="ＭＳ Ｐゴシック" charset="0"/>
              </a:rPr>
              <a:t>em</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err="1">
                <a:gradFill>
                  <a:gsLst>
                    <a:gs pos="0">
                      <a:schemeClr val="bg1"/>
                    </a:gs>
                    <a:gs pos="100000">
                      <a:schemeClr val="bg1"/>
                    </a:gs>
                  </a:gsLst>
                  <a:lin ang="5400000" scaled="1"/>
                </a:gradFill>
                <a:latin typeface="Segoe UI Light"/>
                <a:ea typeface="ＭＳ Ｐゴシック" charset="0"/>
              </a:rPr>
              <a:t>C#Faça</a:t>
            </a:r>
            <a:r>
              <a:rPr lang="en-US" sz="2400" dirty="0">
                <a:gradFill>
                  <a:gsLst>
                    <a:gs pos="0">
                      <a:schemeClr val="bg1"/>
                    </a:gs>
                    <a:gs pos="100000">
                      <a:schemeClr val="bg1"/>
                    </a:gs>
                  </a:gsLst>
                  <a:lin ang="5400000" scaled="1"/>
                </a:gradFill>
                <a:latin typeface="Segoe UI Light"/>
                <a:ea typeface="ＭＳ Ｐゴシック" charset="0"/>
              </a:rPr>
              <a:t> upload para o Test Cloud </a:t>
            </a:r>
            <a:r>
              <a:rPr lang="en-US" sz="2400" dirty="0" err="1">
                <a:gradFill>
                  <a:gsLst>
                    <a:gs pos="0">
                      <a:schemeClr val="bg1"/>
                    </a:gs>
                    <a:gs pos="100000">
                      <a:schemeClr val="bg1"/>
                    </a:gs>
                  </a:gsLst>
                  <a:lin ang="5400000" scaled="1"/>
                </a:gradFill>
                <a:latin typeface="Segoe UI Light"/>
                <a:ea typeface="ＭＳ Ｐゴシック" charset="0"/>
              </a:rPr>
              <a:t>ou</a:t>
            </a:r>
            <a:r>
              <a:rPr lang="en-US" sz="2400" dirty="0">
                <a:gradFill>
                  <a:gsLst>
                    <a:gs pos="0">
                      <a:schemeClr val="bg1"/>
                    </a:gs>
                    <a:gs pos="100000">
                      <a:schemeClr val="bg1"/>
                    </a:gs>
                  </a:gsLst>
                  <a:lin ang="5400000" scaled="1"/>
                </a:gradFill>
                <a:latin typeface="Segoe UI Light"/>
                <a:ea typeface="ＭＳ Ｐゴシック" charset="0"/>
              </a:rPr>
              <a:t> </a:t>
            </a:r>
            <a:r>
              <a:rPr lang="en-US" sz="2400" dirty="0" smtClean="0">
                <a:gradFill>
                  <a:gsLst>
                    <a:gs pos="0">
                      <a:schemeClr val="bg1"/>
                    </a:gs>
                    <a:gs pos="100000">
                      <a:schemeClr val="bg1"/>
                    </a:gs>
                  </a:gsLst>
                  <a:lin ang="5400000" scaled="1"/>
                </a:gradFill>
                <a:latin typeface="Segoe UI Light"/>
                <a:ea typeface="ＭＳ Ｐゴシック" charset="0"/>
              </a:rPr>
              <a:t>execute </a:t>
            </a:r>
            <a:r>
              <a:rPr lang="en-US" sz="2400" dirty="0" err="1" smtClean="0">
                <a:gradFill>
                  <a:gsLst>
                    <a:gs pos="0">
                      <a:schemeClr val="bg1"/>
                    </a:gs>
                    <a:gs pos="100000">
                      <a:schemeClr val="bg1"/>
                    </a:gs>
                  </a:gsLst>
                  <a:lin ang="5400000" scaled="1"/>
                </a:gradFill>
                <a:latin typeface="Segoe UI Light"/>
                <a:ea typeface="ＭＳ Ｐゴシック" charset="0"/>
              </a:rPr>
              <a:t>em</a:t>
            </a:r>
            <a:r>
              <a:rPr lang="en-US" sz="2400" dirty="0" smtClean="0">
                <a:gradFill>
                  <a:gsLst>
                    <a:gs pos="0">
                      <a:schemeClr val="bg1"/>
                    </a:gs>
                    <a:gs pos="100000">
                      <a:schemeClr val="bg1"/>
                    </a:gs>
                  </a:gsLst>
                  <a:lin ang="5400000" scaled="1"/>
                </a:gradFill>
                <a:latin typeface="Segoe UI Light"/>
                <a:ea typeface="ＭＳ Ｐゴシック" charset="0"/>
              </a:rPr>
              <a:t> </a:t>
            </a:r>
            <a:r>
              <a:rPr lang="en-US" sz="2400" dirty="0">
                <a:gradFill>
                  <a:gsLst>
                    <a:gs pos="0">
                      <a:schemeClr val="bg1"/>
                    </a:gs>
                    <a:gs pos="100000">
                      <a:schemeClr val="bg1"/>
                    </a:gs>
                  </a:gsLst>
                  <a:lin ang="5400000" scaled="1"/>
                </a:gradFill>
                <a:latin typeface="Segoe UI Light"/>
                <a:ea typeface="ＭＳ Ｐゴシック" charset="0"/>
              </a:rPr>
              <a:t>um Device </a:t>
            </a:r>
            <a:r>
              <a:rPr lang="en-US" sz="2400" dirty="0" err="1">
                <a:gradFill>
                  <a:gsLst>
                    <a:gs pos="0">
                      <a:schemeClr val="bg1"/>
                    </a:gs>
                    <a:gs pos="100000">
                      <a:schemeClr val="bg1"/>
                    </a:gs>
                  </a:gsLst>
                  <a:lin ang="5400000" scaled="1"/>
                </a:gradFill>
                <a:latin typeface="Segoe UI Light"/>
                <a:ea typeface="ＭＳ Ｐゴシック" charset="0"/>
              </a:rPr>
              <a:t>ou</a:t>
            </a:r>
            <a:r>
              <a:rPr lang="en-US" sz="2400" dirty="0">
                <a:gradFill>
                  <a:gsLst>
                    <a:gs pos="0">
                      <a:schemeClr val="bg1"/>
                    </a:gs>
                    <a:gs pos="100000">
                      <a:schemeClr val="bg1"/>
                    </a:gs>
                  </a:gsLst>
                  <a:lin ang="5400000" scaled="1"/>
                </a:gradFill>
                <a:latin typeface="Segoe UI Light"/>
                <a:ea typeface="ＭＳ Ｐゴシック" charset="0"/>
              </a:rPr>
              <a:t> Simulator/</a:t>
            </a:r>
            <a:r>
              <a:rPr lang="en-US" sz="2400" dirty="0" err="1">
                <a:gradFill>
                  <a:gsLst>
                    <a:gs pos="0">
                      <a:schemeClr val="bg1"/>
                    </a:gs>
                    <a:gs pos="100000">
                      <a:schemeClr val="bg1"/>
                    </a:gs>
                  </a:gsLst>
                  <a:lin ang="5400000" scaled="1"/>
                </a:gradFill>
                <a:latin typeface="Segoe UI Light"/>
                <a:ea typeface="ＭＳ Ｐゴシック" charset="0"/>
              </a:rPr>
              <a:t>Emulador</a:t>
            </a:r>
            <a:endParaRPr lang="en-US" sz="2400" dirty="0">
              <a:gradFill>
                <a:gsLst>
                  <a:gs pos="0">
                    <a:schemeClr val="bg1"/>
                  </a:gs>
                  <a:gs pos="100000">
                    <a:schemeClr val="bg1"/>
                  </a:gs>
                </a:gsLst>
                <a:lin ang="5400000" scaled="1"/>
              </a:gradFill>
              <a:latin typeface="Segoe UI Light"/>
              <a:ea typeface="ＭＳ Ｐゴシック" charset="0"/>
            </a:endParaRPr>
          </a:p>
        </p:txBody>
      </p:sp>
    </p:spTree>
    <p:extLst>
      <p:ext uri="{BB962C8B-B14F-4D97-AF65-F5344CB8AC3E}">
        <p14:creationId xmlns:p14="http://schemas.microsoft.com/office/powerpoint/2010/main" val="3711299152"/>
      </p:ext>
    </p:extLst>
  </p:cSld>
  <p:clrMapOvr>
    <a:masterClrMapping/>
  </p:clrMapOvr>
  <p:transition>
    <p:fade/>
  </p:transition>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8285</TotalTime>
  <Words>819</Words>
  <Application>Microsoft Macintosh PowerPoint</Application>
  <PresentationFormat>Custom</PresentationFormat>
  <Paragraphs>97</Paragraphs>
  <Slides>13</Slides>
  <Notes>9</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13</vt:i4>
      </vt:variant>
    </vt:vector>
  </HeadingPairs>
  <TitlesOfParts>
    <vt:vector size="25" baseType="lpstr">
      <vt:lpstr>Consolas</vt:lpstr>
      <vt:lpstr>ＭＳ Ｐゴシック</vt:lpstr>
      <vt:lpstr>Segoe Pro Light</vt:lpstr>
      <vt:lpstr>Segoe UI</vt:lpstr>
      <vt:lpstr>Segoe UI Light</vt:lpstr>
      <vt:lpstr>Source Sans Pro</vt:lpstr>
      <vt:lpstr>Wingdings</vt:lpstr>
      <vt:lpstr>Arial</vt:lpstr>
      <vt:lpstr>MSVID_White_16x9_2012-08-18</vt:lpstr>
      <vt:lpstr>1_MSVID_White_16x9_2012-08-18</vt:lpstr>
      <vt:lpstr>2_MSVID_White_16x9_2012-08-18</vt:lpstr>
      <vt:lpstr>Visual Studio Online</vt:lpstr>
      <vt:lpstr>Aplicativos Móveis com Xamain </vt:lpstr>
      <vt:lpstr>PowerPoint Presentation</vt:lpstr>
      <vt:lpstr>As plataformas mais relevantes</vt:lpstr>
      <vt:lpstr>Criar aplicações nativas iOS, Android, Mace Windows utilizando C#.</vt:lpstr>
      <vt:lpstr>A visão ”.NET nos dispositivos"</vt:lpstr>
      <vt:lpstr>Visual Studio como IDE</vt:lpstr>
      <vt:lpstr>Tudo que você conseguir fazer utilizandoObjective-C, Swift, ou Java! Pode ser feito com C# e Xamarin no Visual Studio</vt:lpstr>
      <vt:lpstr>PowerPoint Presentation</vt:lpstr>
      <vt:lpstr>PowerPoint Presentation</vt:lpstr>
      <vt:lpstr>Xamarin é Código Nativo</vt:lpstr>
      <vt:lpstr>Compartilhamento de Código</vt:lpstr>
      <vt:lpstr>Demo</vt:lpstr>
      <vt:lpstr>Obrigado!</vt:lpstr>
    </vt:vector>
  </TitlesOfParts>
  <Manager>Ron Sasaki</Manager>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William S. Rodriguez</cp:lastModifiedBy>
  <cp:revision>338</cp:revision>
  <cp:lastPrinted>2013-11-05T18:55:20Z</cp:lastPrinted>
  <dcterms:created xsi:type="dcterms:W3CDTF">2013-10-25T18:45:52Z</dcterms:created>
  <dcterms:modified xsi:type="dcterms:W3CDTF">2017-03-21T23:23:06Z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